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70" r:id="rId5"/>
    <p:sldId id="263" r:id="rId6"/>
    <p:sldId id="260" r:id="rId7"/>
    <p:sldId id="264" r:id="rId8"/>
    <p:sldId id="262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9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BB717-2555-4C71-9149-4922CE41A4BE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0CF98-219F-4C36-9753-E4F6C4B30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BB717-2555-4C71-9149-4922CE41A4BE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0CF98-219F-4C36-9753-E4F6C4B30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BB717-2555-4C71-9149-4922CE41A4BE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0CF98-219F-4C36-9753-E4F6C4B30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BB717-2555-4C71-9149-4922CE41A4BE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0CF98-219F-4C36-9753-E4F6C4B30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BB717-2555-4C71-9149-4922CE41A4BE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0CF98-219F-4C36-9753-E4F6C4B30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BB717-2555-4C71-9149-4922CE41A4BE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0CF98-219F-4C36-9753-E4F6C4B30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BB717-2555-4C71-9149-4922CE41A4BE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0CF98-219F-4C36-9753-E4F6C4B302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BB717-2555-4C71-9149-4922CE41A4BE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0CF98-219F-4C36-9753-E4F6C4B30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BB717-2555-4C71-9149-4922CE41A4BE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0CF98-219F-4C36-9753-E4F6C4B30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BB717-2555-4C71-9149-4922CE41A4BE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10CF98-219F-4C36-9753-E4F6C4B30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C7BB717-2555-4C71-9149-4922CE41A4BE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F10CF98-219F-4C36-9753-E4F6C4B30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C7BB717-2555-4C71-9149-4922CE41A4BE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F10CF98-219F-4C36-9753-E4F6C4B30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4000504"/>
            <a:ext cx="7772400" cy="1960810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en-US" dirty="0" smtClean="0"/>
              <a:t>     </a:t>
            </a:r>
            <a:r>
              <a:rPr lang="en-US" sz="6000" dirty="0" smtClean="0"/>
              <a:t>Tim </a:t>
            </a:r>
            <a:r>
              <a:rPr lang="en-US" sz="6000" dirty="0" err="1" smtClean="0"/>
              <a:t>burton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0"/>
            <a:ext cx="7772400" cy="1508760"/>
          </a:xfrm>
        </p:spPr>
        <p:txBody>
          <a:bodyPr/>
          <a:lstStyle/>
          <a:p>
            <a:r>
              <a:rPr lang="en-US" dirty="0" smtClean="0"/>
              <a:t>What is one thing - madness, for another - a reality…</a:t>
            </a:r>
            <a:endParaRPr lang="ru-RU" dirty="0"/>
          </a:p>
        </p:txBody>
      </p:sp>
      <p:pic>
        <p:nvPicPr>
          <p:cNvPr id="4" name="Рисунок 3" descr="тим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142852"/>
            <a:ext cx="1500198" cy="213361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ольшая рыб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57686" cy="6858000"/>
          </a:xfrm>
        </p:spPr>
      </p:pic>
      <p:pic>
        <p:nvPicPr>
          <p:cNvPr id="5" name="Содержимое 3" descr="кошмар  перед рождеств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0"/>
            <a:ext cx="4786314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чарли и шок фабри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280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5" descr="труп  невес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0"/>
            <a:ext cx="435768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3" descr="суинни  тод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0"/>
            <a:ext cx="4714876" cy="6858000"/>
          </a:xfrm>
          <a:prstGeom prst="rect">
            <a:avLst/>
          </a:prstGeom>
        </p:spPr>
      </p:pic>
      <p:pic>
        <p:nvPicPr>
          <p:cNvPr id="9" name="Содержимое 8" descr="алиса в стране чудес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29124" cy="6858000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чарли и шок фабрик,  мальч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0562" cy="6858000"/>
          </a:xfrm>
        </p:spPr>
      </p:pic>
      <p:pic>
        <p:nvPicPr>
          <p:cNvPr id="7" name="Содержимое 3" descr="труп  невесты, рису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бертооо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 flipV="1">
            <a:off x="-2643238" y="500042"/>
            <a:ext cx="1071570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винц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Содержимое 8" descr="франк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00562" y="0"/>
            <a:ext cx="4643438" cy="6858000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итлджу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сонная лощ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0"/>
            <a:ext cx="4857752" cy="6890230"/>
          </a:xfrm>
          <a:prstGeom prst="rect">
            <a:avLst/>
          </a:prstGeom>
        </p:spPr>
      </p:pic>
      <p:pic>
        <p:nvPicPr>
          <p:cNvPr id="7" name="Содержимое 3" descr="лиза мэр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8624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эдвард  руки-ножниц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джонни деп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марс атаку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7" name="Содержимое 3" descr="эд ву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ёртон  и же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89</TotalTime>
  <Words>5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           Tim burton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Tim burton</dc:title>
  <dc:creator>Master</dc:creator>
  <cp:lastModifiedBy>Master</cp:lastModifiedBy>
  <cp:revision>11</cp:revision>
  <dcterms:created xsi:type="dcterms:W3CDTF">2011-11-30T16:30:36Z</dcterms:created>
  <dcterms:modified xsi:type="dcterms:W3CDTF">2011-12-13T21:56:15Z</dcterms:modified>
</cp:coreProperties>
</file>